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-64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89762" cy="22627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CSU TRANSFER ARTICULATION FOR BUSINESS*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89762" cy="1126283"/>
          </a:xfrm>
        </p:spPr>
        <p:txBody>
          <a:bodyPr/>
          <a:lstStyle/>
          <a:p>
            <a:r>
              <a:rPr lang="en-US" dirty="0" smtClean="0"/>
              <a:t>*ACCOUNTING, FINANCE, MANAGEMENT, &amp; MARKETING.</a:t>
            </a:r>
          </a:p>
          <a:p>
            <a:r>
              <a:rPr lang="en-US" dirty="0" smtClean="0"/>
              <a:t>MIS will convene to create a separate TAP this November or December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30: Accepted by CCSU as a package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31958"/>
              </p:ext>
            </p:extLst>
          </p:nvPr>
        </p:nvGraphicFramePr>
        <p:xfrm>
          <a:off x="2434281" y="2133600"/>
          <a:ext cx="9070332" cy="40792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23444"/>
                <a:gridCol w="3023444"/>
                <a:gridCol w="30234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Category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CC courses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CCSU equivalent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Written</a:t>
                      </a:r>
                      <a:r>
                        <a:rPr lang="en-US" baseline="0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communication 1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ENG 101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Eng</a:t>
                      </a:r>
                      <a:r>
                        <a:rPr lang="en-US" b="1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 110,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Skill 1 - Communication</a:t>
                      </a:r>
                      <a:endParaRPr lang="en-US" b="0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Written communication 2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 </a:t>
                      </a:r>
                      <a:r>
                        <a:rPr lang="en-US" dirty="0" err="1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ed</a:t>
                      </a: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elective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Skill 1 - Communication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Scientific reasoning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 </a:t>
                      </a:r>
                      <a:r>
                        <a:rPr lang="en-US" dirty="0" err="1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ed</a:t>
                      </a: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elective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IV – Natural Sciences (Lab)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Sci. knowledge &amp; understanding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 </a:t>
                      </a:r>
                      <a:r>
                        <a:rPr lang="en-US" dirty="0" err="1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ed</a:t>
                      </a: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IV – Natural Sciences 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Quantitative reasoning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MAT, 165, 166, 167, 168</a:t>
                      </a:r>
                      <a:r>
                        <a:rPr lang="en-US" baseline="0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 or 201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Stat 104 or 200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Skill 2 - Math</a:t>
                      </a:r>
                      <a:endParaRPr lang="en-US" b="1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Hist. knowledge &amp; understanding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 </a:t>
                      </a:r>
                      <a:r>
                        <a:rPr lang="en-US" dirty="0" err="1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ed</a:t>
                      </a: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elective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II – History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Social phenomena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ECN 101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Econ</a:t>
                      </a:r>
                      <a:r>
                        <a:rPr lang="en-US" b="1" baseline="0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 200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II – Social Sci.</a:t>
                      </a:r>
                      <a:endParaRPr lang="en-US" b="1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Aesthetic dimensions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 </a:t>
                      </a:r>
                      <a:r>
                        <a:rPr lang="en-US" dirty="0" err="1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ed</a:t>
                      </a: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elective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</a:t>
                      </a:r>
                      <a:r>
                        <a:rPr lang="en-US" baseline="0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– Arts &amp; Humanities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Competency 1 (CC selected)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 </a:t>
                      </a:r>
                      <a:r>
                        <a:rPr lang="en-US" dirty="0" err="1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ed</a:t>
                      </a: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elective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Skill IV – University requirement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Competency 2 (CC selected)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 </a:t>
                      </a:r>
                      <a:r>
                        <a:rPr lang="en-US" dirty="0" err="1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ed</a:t>
                      </a: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elective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III – Behavioral Science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42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30: Business Studies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658620"/>
              </p:ext>
            </p:extLst>
          </p:nvPr>
        </p:nvGraphicFramePr>
        <p:xfrm>
          <a:off x="2434281" y="2133600"/>
          <a:ext cx="9070332" cy="40792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23444"/>
                <a:gridCol w="3023444"/>
                <a:gridCol w="30234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Category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CC courses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CCSU equivalent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General education elective 1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ECN 102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Econ</a:t>
                      </a:r>
                      <a:r>
                        <a:rPr lang="en-US" b="1" baseline="0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 201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II – Soc. Science</a:t>
                      </a:r>
                      <a:endParaRPr lang="en-US" b="1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Financial Accounting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ACC 113, 115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AC 211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also core</a:t>
                      </a:r>
                      <a:endParaRPr lang="en-US" b="1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Managerial Accounting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ACC 117, 118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AC 212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also core</a:t>
                      </a:r>
                      <a:endParaRPr lang="en-US" b="1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Managerial Communications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BMG 204, BBG 210, ENG 106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MC 207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also core</a:t>
                      </a:r>
                      <a:endParaRPr lang="en-US" b="1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Principles of Marketing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BMK 201</a:t>
                      </a:r>
                      <a:endParaRPr lang="en-US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MKT 295</a:t>
                      </a:r>
                      <a:endParaRPr lang="en-US" b="1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Business Law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BBG 230, 231, 234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LAW 250</a:t>
                      </a:r>
                      <a:endParaRPr lang="en-US" b="1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Principles of Management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BMG 202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MGT 295</a:t>
                      </a:r>
                      <a:endParaRPr lang="en-US" b="1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Principles of Finance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BFN 201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FIN 295</a:t>
                      </a:r>
                      <a:endParaRPr lang="en-US" b="1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General education 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MAT 152, 158, or Calculus 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F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Math 123, 125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Skill II – Math </a:t>
                      </a:r>
                      <a:endParaRPr lang="en-US" b="1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Unrestricted electives 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Student choice 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Course dependent</a:t>
                      </a:r>
                      <a:endParaRPr lang="en-US" b="0" dirty="0">
                        <a:solidFill>
                          <a:schemeClr val="tx1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Remaining general education &amp; core business courses for transfer degree students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443517"/>
              </p:ext>
            </p:extLst>
          </p:nvPr>
        </p:nvGraphicFramePr>
        <p:xfrm>
          <a:off x="2434281" y="2133600"/>
          <a:ext cx="9070332" cy="29667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23444"/>
                <a:gridCol w="3023444"/>
                <a:gridCol w="30234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Category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CC courses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CCSU equivalent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Statistics 201 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If an equivalence is offered 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Stat 201 Skill II – Math </a:t>
                      </a:r>
                      <a:endParaRPr lang="en-US" b="1" dirty="0">
                        <a:solidFill>
                          <a:srgbClr val="008F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Literature</a:t>
                      </a:r>
                      <a:r>
                        <a:rPr lang="en-US" baseline="0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 (200 level)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Course by course equivalence*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 – Literature (200 level)</a:t>
                      </a:r>
                      <a:endParaRPr lang="en-US" b="0" dirty="0">
                        <a:solidFill>
                          <a:schemeClr val="tx1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Arts &amp; Humanities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Course by course equivalence*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 – Arts &amp; Humanities</a:t>
                      </a:r>
                      <a:endParaRPr lang="en-US" b="0" dirty="0">
                        <a:solidFill>
                          <a:schemeClr val="tx1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Behavioral Science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Course by course equivalence*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Study III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 – Behavioral Science</a:t>
                      </a:r>
                      <a:endParaRPr lang="en-US" b="0" dirty="0">
                        <a:solidFill>
                          <a:schemeClr val="tx1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Foreign Language (if not waived)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Course by course equivalence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Skill III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 – Foreign Language</a:t>
                      </a:r>
                      <a:endParaRPr lang="en-US" b="1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Foreign Language (if not waived)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Course by course equivalence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Skill III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 – Foreign Language</a:t>
                      </a:r>
                      <a:endParaRPr lang="en-US" b="1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Introduction to MIS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charset="0"/>
                          <a:ea typeface="Arial Narrow" charset="0"/>
                          <a:cs typeface="Arial Narrow" charset="0"/>
                        </a:rPr>
                        <a:t>CST 201 where available</a:t>
                      </a:r>
                      <a:endParaRPr lang="en-US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Arial Narrow" charset="0"/>
                          <a:ea typeface="Arial Narrow" charset="0"/>
                          <a:cs typeface="Arial Narrow" charset="0"/>
                        </a:rPr>
                        <a:t>MIS 201</a:t>
                      </a:r>
                      <a:endParaRPr lang="en-US" b="1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34281" y="5328920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 charset="0"/>
                <a:ea typeface="Arial Narrow" charset="0"/>
                <a:cs typeface="Arial Narrow" charset="0"/>
              </a:rPr>
              <a:t>* Or course substitution</a:t>
            </a:r>
            <a:endParaRPr lang="en-US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4281" y="5780358"/>
            <a:ext cx="3166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International requirement?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539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237</TotalTime>
  <Words>407</Words>
  <Application>Microsoft Macintosh PowerPoint</Application>
  <PresentationFormat>Custom</PresentationFormat>
  <Paragraphs>98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Wisp</vt:lpstr>
      <vt:lpstr>CSU TRANSFER ARTICULATION FOR BUSINESS* </vt:lpstr>
      <vt:lpstr>FRAMEWORK 30: Accepted by CCSU as a package</vt:lpstr>
      <vt:lpstr>TRANSFER 30: Business Studies</vt:lpstr>
      <vt:lpstr>Remaining general education &amp; core business courses for transfer degree students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 TRANSFER ARTICULATION FOR BUSINESS* </dc:title>
  <dc:creator>Lawrence Grasso</dc:creator>
  <cp:lastModifiedBy>CCSU</cp:lastModifiedBy>
  <cp:revision>13</cp:revision>
  <dcterms:created xsi:type="dcterms:W3CDTF">2016-09-22T18:48:16Z</dcterms:created>
  <dcterms:modified xsi:type="dcterms:W3CDTF">2016-11-14T20:19:18Z</dcterms:modified>
</cp:coreProperties>
</file>